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f8ba8f4a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f8ba8f4a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f8ba8f4a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f8ba8f4a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f8ba8f4a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f8ba8f4a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f8ba8f4a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f8ba8f4a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f8ba8f4a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f8ba8f4a1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f8ba8f4a1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f8ba8f4a1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f8ba8f4a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f8ba8f4a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f8ba8f4a1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f8ba8f4a1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f8ba8f4a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f8ba8f4a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f8ba8f4a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f8ba8f4a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f8ba8f4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f8ba8f4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f8ba8f4a1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f8ba8f4a1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f8ba8f4a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f8ba8f4a1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f8ba8f4a1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f8ba8f4a1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f8ba8f4a1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f8ba8f4a1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f8ba8f4a1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f8ba8f4a1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f8ba8f4a1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f8ba8f4a1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f8ba8f4a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f8ba8f4a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f8ba8f4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f8ba8f4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f8ba8f4a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f8ba8f4a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f8ba8f4a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f8ba8f4a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f8ba8f4a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f8ba8f4a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f8ba8f4a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f8ba8f4a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f8ba8f4a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f8ba8f4a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9975" y="3417250"/>
            <a:ext cx="8158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6AA84F"/>
                </a:solidFill>
              </a:rPr>
              <a:t>Gremlin Knight</a:t>
            </a:r>
            <a:endParaRPr sz="4700" b="1">
              <a:solidFill>
                <a:srgbClr val="6AA84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25" y="0"/>
            <a:ext cx="3905699" cy="30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564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solidFill>
                  <a:srgbClr val="6AA84F"/>
                </a:solidFill>
              </a:rPr>
              <a:t>Game Development Tools</a:t>
            </a:r>
            <a:endParaRPr sz="3220" b="1">
              <a:solidFill>
                <a:srgbClr val="6AA84F"/>
              </a:solidFill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7625" y="978900"/>
            <a:ext cx="441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Pygame Engine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Sprite class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Object Oriented Programming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2D -  Tile Mapping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2D - Vectors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325" y="3419529"/>
            <a:ext cx="5589025" cy="15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48250" y="220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 b="1">
                <a:solidFill>
                  <a:srgbClr val="6AA84F"/>
                </a:solidFill>
              </a:rPr>
              <a:t>Game Development </a:t>
            </a:r>
            <a:endParaRPr sz="352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476150" y="198375"/>
            <a:ext cx="4409400" cy="41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Main.py</a:t>
            </a:r>
            <a:endParaRPr sz="262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0" b="1"/>
              <a:t>GameController class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Alien.py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Diamond.py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Diamond_Maker.py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Hunter.py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TileMapping.py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Game_portals.py</a:t>
            </a:r>
            <a:endParaRPr sz="2620" b="1"/>
          </a:p>
          <a:p>
            <a:pPr marL="457200" lvl="0" indent="-394970" algn="l" rtl="0">
              <a:spcBef>
                <a:spcPts val="0"/>
              </a:spcBef>
              <a:spcAft>
                <a:spcPts val="0"/>
              </a:spcAft>
              <a:buSzPts val="2620"/>
              <a:buAutoNum type="arabicPeriod"/>
            </a:pPr>
            <a:r>
              <a:rPr lang="en" sz="2620" b="1"/>
              <a:t>Bullet_Animate.py</a:t>
            </a:r>
            <a:endParaRPr sz="2620" b="1"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893750" y="1671850"/>
            <a:ext cx="293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solidFill>
                  <a:srgbClr val="6AA84F"/>
                </a:solidFill>
              </a:rPr>
              <a:t>Game Classes</a:t>
            </a:r>
            <a:endParaRPr sz="3220"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Background Image loaded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t="36682" b="46689"/>
          <a:stretch/>
        </p:blipFill>
        <p:spPr>
          <a:xfrm>
            <a:off x="52675" y="1417075"/>
            <a:ext cx="8688224" cy="15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Mapping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l="1174" t="11713" r="46872" b="61807"/>
          <a:stretch/>
        </p:blipFill>
        <p:spPr>
          <a:xfrm>
            <a:off x="445525" y="1306850"/>
            <a:ext cx="4750651" cy="13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0499"/>
            <a:ext cx="3860729" cy="21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279" y="2738274"/>
            <a:ext cx="3860729" cy="2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and placing the Diamond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37903"/>
          <a:stretch/>
        </p:blipFill>
        <p:spPr>
          <a:xfrm>
            <a:off x="607450" y="1105875"/>
            <a:ext cx="6699175" cy="23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3341600" y="959700"/>
            <a:ext cx="1416000" cy="1461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467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and placing the Portals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25" y="481325"/>
            <a:ext cx="7712532" cy="43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573425" y="530325"/>
            <a:ext cx="904500" cy="103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7314550" y="3268175"/>
            <a:ext cx="904500" cy="103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7145425" y="481325"/>
            <a:ext cx="904500" cy="103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8"/>
          <p:cNvSpPr/>
          <p:nvPr/>
        </p:nvSpPr>
        <p:spPr>
          <a:xfrm>
            <a:off x="665175" y="3161875"/>
            <a:ext cx="904500" cy="103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texts on the game display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t="49589"/>
          <a:stretch/>
        </p:blipFill>
        <p:spPr>
          <a:xfrm>
            <a:off x="506525" y="2403175"/>
            <a:ext cx="7712525" cy="24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599675" y="3797200"/>
            <a:ext cx="7958400" cy="1020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t="25627" b="46249"/>
          <a:stretch/>
        </p:blipFill>
        <p:spPr>
          <a:xfrm>
            <a:off x="381838" y="1046862"/>
            <a:ext cx="8394073" cy="13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the Hunter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l="4177" t="71721" r="63290"/>
          <a:stretch/>
        </p:blipFill>
        <p:spPr>
          <a:xfrm>
            <a:off x="363275" y="1060175"/>
            <a:ext cx="2210898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/>
          </a:blip>
          <a:srcRect l="59543" t="56273" r="12020" b="6118"/>
          <a:stretch/>
        </p:blipFill>
        <p:spPr>
          <a:xfrm>
            <a:off x="3195400" y="1017725"/>
            <a:ext cx="1936824" cy="13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5">
            <a:alphaModFix/>
          </a:blip>
          <a:srcRect l="13645" t="42070" r="44792" b="19136"/>
          <a:stretch/>
        </p:blipFill>
        <p:spPr>
          <a:xfrm>
            <a:off x="2327525" y="2695525"/>
            <a:ext cx="2156050" cy="14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6">
            <a:alphaModFix/>
          </a:blip>
          <a:srcRect l="77639" t="64401"/>
          <a:stretch/>
        </p:blipFill>
        <p:spPr>
          <a:xfrm>
            <a:off x="311700" y="2649850"/>
            <a:ext cx="1479993" cy="1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5254200" y="7537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Hunter jumps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Kills/attack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Transport through the screen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Move through the portals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change directions left and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stay idle( breathing animation)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6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checks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Collision checks between hunter and platforms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collision between hunter and the portals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91025" y="2159675"/>
            <a:ext cx="26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Sword slashes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391025" y="2892675"/>
            <a:ext cx="85206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Slashes does not go on forever.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Kills after a certain range( 500 pixels 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l="16920" t="11642" r="19587" b="21175"/>
          <a:stretch/>
        </p:blipFill>
        <p:spPr>
          <a:xfrm>
            <a:off x="5042000" y="2571750"/>
            <a:ext cx="4101999" cy="24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02050" y="207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 b="1">
                <a:solidFill>
                  <a:srgbClr val="6AA84F"/>
                </a:solidFill>
              </a:rPr>
              <a:t>Game Overview </a:t>
            </a:r>
            <a:endParaRPr sz="2920" b="1">
              <a:solidFill>
                <a:srgbClr val="6AA84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16775-970E-34B6-419D-056ECC8A913A}"/>
              </a:ext>
            </a:extLst>
          </p:cNvPr>
          <p:cNvSpPr txBox="1"/>
          <p:nvPr/>
        </p:nvSpPr>
        <p:spPr>
          <a:xfrm>
            <a:off x="2286000" y="209681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https://www.loom.com/share/c6c50859b5b04c71afbf566c691b151a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the Gremlins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r="31968"/>
          <a:stretch/>
        </p:blipFill>
        <p:spPr>
          <a:xfrm>
            <a:off x="152400" y="1170125"/>
            <a:ext cx="46235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5254200" y="11241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walk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die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re-spawn after 2 secs if not collided with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chase at a random speed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Their chasing speed goes up with higher game levels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re-spawn faster as game level increase.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transport through screens and portals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They have collision checks with the platforms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animations. 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5254200" y="11241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Hunter kills gremlins.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Hunter stomps on dead gremlin. Then a diamond is generated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Hunter collects diamond gets score bonus and health.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a gremlin gets the diamond, a new gremlin adds up.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is a cap on the health. Not &gt;100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5"/>
            <a:ext cx="4949400" cy="278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Animating the Gremlins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r="31968"/>
          <a:stretch/>
        </p:blipFill>
        <p:spPr>
          <a:xfrm>
            <a:off x="152400" y="1170125"/>
            <a:ext cx="46235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5254200" y="11241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walk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die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re-spawn after 2 secs if not collided with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chase at a random speed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Their chasing speed goes up with higher game levels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re-spawn faster as game level increase.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transport through screens and portals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score, health, night, time. </a:t>
            </a:r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5254200" y="11241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have to survive the night for 30 secs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When stomp on a gremlin, score +25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When gremlin kills you, health (-20)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Collect a diamond- score (+100)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Collect a diamond- health(+10)</a:t>
            </a:r>
            <a:endParaRPr sz="1600"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l="3220" r="2891" b="6112"/>
          <a:stretch/>
        </p:blipFill>
        <p:spPr>
          <a:xfrm>
            <a:off x="311700" y="1170125"/>
            <a:ext cx="4646951" cy="26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finish ups— 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5254200" y="1124150"/>
            <a:ext cx="35781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You have to survive the night for 30 secs</a:t>
            </a:r>
            <a:endParaRPr sz="27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8925"/>
            <a:ext cx="4533675" cy="25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750" y="64347"/>
            <a:ext cx="4209851" cy="23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700" y="2646000"/>
            <a:ext cx="4209879" cy="236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448750" y="155725"/>
            <a:ext cx="85206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rgbClr val="6AA84F"/>
                </a:solidFill>
              </a:rPr>
              <a:t>                Thank you! </a:t>
            </a:r>
            <a:endParaRPr sz="4120">
              <a:solidFill>
                <a:srgbClr val="6AA84F"/>
              </a:solidFill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650" y="1253125"/>
            <a:ext cx="3724625" cy="37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Game Assets and Resources: </a:t>
            </a:r>
            <a:r>
              <a:rPr lang="en" sz="3133" b="1">
                <a:solidFill>
                  <a:srgbClr val="6AA84F"/>
                </a:solidFill>
              </a:rPr>
              <a:t>Fonts</a:t>
            </a:r>
            <a:endParaRPr sz="3133" b="1">
              <a:solidFill>
                <a:srgbClr val="6AA84F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5" y="1226700"/>
            <a:ext cx="6386750" cy="35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804100" y="1152475"/>
            <a:ext cx="202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fontspace.com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Poultrygeist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Pixel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564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solidFill>
                  <a:srgbClr val="6AA84F"/>
                </a:solidFill>
              </a:rPr>
              <a:t>HUNTER</a:t>
            </a:r>
            <a:endParaRPr sz="3220" b="1">
              <a:solidFill>
                <a:srgbClr val="6AA84F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t="10590" r="41002" b="52302"/>
          <a:stretch/>
        </p:blipFill>
        <p:spPr>
          <a:xfrm>
            <a:off x="152400" y="814450"/>
            <a:ext cx="4494451" cy="1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58307"/>
          <a:stretch/>
        </p:blipFill>
        <p:spPr>
          <a:xfrm>
            <a:off x="152400" y="2464200"/>
            <a:ext cx="4494451" cy="10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l="12262" t="12057" r="8423" b="61860"/>
          <a:stretch/>
        </p:blipFill>
        <p:spPr>
          <a:xfrm>
            <a:off x="152400" y="3742675"/>
            <a:ext cx="5355799" cy="9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6">
            <a:alphaModFix/>
          </a:blip>
          <a:srcRect t="11501" b="3615"/>
          <a:stretch/>
        </p:blipFill>
        <p:spPr>
          <a:xfrm>
            <a:off x="4799250" y="996250"/>
            <a:ext cx="4192350" cy="20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931175" y="630825"/>
            <a:ext cx="39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www.gameart2d.com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564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solidFill>
                  <a:srgbClr val="6AA84F"/>
                </a:solidFill>
              </a:rPr>
              <a:t>Background and Tile Maps</a:t>
            </a:r>
            <a:endParaRPr sz="3220" b="1">
              <a:solidFill>
                <a:srgbClr val="6AA84F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10724" t="22205" r="36778" b="33892"/>
          <a:stretch/>
        </p:blipFill>
        <p:spPr>
          <a:xfrm>
            <a:off x="271925" y="758725"/>
            <a:ext cx="4857598" cy="228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973" y="2881175"/>
            <a:ext cx="3709677" cy="20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43500" y="3837525"/>
            <a:ext cx="39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www.gameart2d.com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1564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solidFill>
                  <a:srgbClr val="6AA84F"/>
                </a:solidFill>
              </a:rPr>
              <a:t>Portals and Sword Slash</a:t>
            </a:r>
            <a:endParaRPr sz="3220" b="1">
              <a:solidFill>
                <a:srgbClr val="6AA84F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10241" t="11496" b="48669"/>
          <a:stretch/>
        </p:blipFill>
        <p:spPr>
          <a:xfrm>
            <a:off x="290200" y="973964"/>
            <a:ext cx="5837826" cy="145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l="11746" t="10363" b="42595"/>
          <a:stretch/>
        </p:blipFill>
        <p:spPr>
          <a:xfrm>
            <a:off x="253650" y="3773550"/>
            <a:ext cx="4165976" cy="11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t="11537" r="16929" b="4675"/>
          <a:stretch/>
        </p:blipFill>
        <p:spPr>
          <a:xfrm>
            <a:off x="4859275" y="2683375"/>
            <a:ext cx="4065476" cy="23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72388" y="2886513"/>
            <a:ext cx="39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www.opengameart.org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 t="11417" r="38313" b="34928"/>
          <a:stretch/>
        </p:blipFill>
        <p:spPr>
          <a:xfrm>
            <a:off x="6231650" y="1026213"/>
            <a:ext cx="2765050" cy="1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 b="1">
                <a:solidFill>
                  <a:srgbClr val="6AA84F"/>
                </a:solidFill>
              </a:rPr>
              <a:t>Diamond</a:t>
            </a:r>
            <a:endParaRPr sz="3520" b="1">
              <a:solidFill>
                <a:srgbClr val="6AA84F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t="11461" r="19335" b="4135"/>
          <a:stretch/>
        </p:blipFill>
        <p:spPr>
          <a:xfrm>
            <a:off x="1367475" y="1270325"/>
            <a:ext cx="6196726" cy="36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4547525" y="1681425"/>
            <a:ext cx="1169400" cy="1196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 b="1">
                <a:solidFill>
                  <a:srgbClr val="6AA84F"/>
                </a:solidFill>
              </a:rPr>
              <a:t>Gremlins (not exactly)</a:t>
            </a:r>
            <a:endParaRPr sz="3520" b="1">
              <a:solidFill>
                <a:srgbClr val="6AA84F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t="15428" b="60562"/>
          <a:stretch/>
        </p:blipFill>
        <p:spPr>
          <a:xfrm>
            <a:off x="152400" y="1818375"/>
            <a:ext cx="6989726" cy="10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t="13491" b="62382"/>
          <a:stretch/>
        </p:blipFill>
        <p:spPr>
          <a:xfrm>
            <a:off x="110000" y="3581350"/>
            <a:ext cx="7074524" cy="9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4903800" y="3023363"/>
            <a:ext cx="39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www.gameart2d.com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and Game Level music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Leshy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Opengameart.org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r="64138"/>
          <a:stretch/>
        </p:blipFill>
        <p:spPr>
          <a:xfrm>
            <a:off x="5326225" y="72375"/>
            <a:ext cx="3140601" cy="49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On-screen Show (16:9)</PresentationFormat>
  <Paragraphs>89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Dark</vt:lpstr>
      <vt:lpstr>PowerPoint Presentation</vt:lpstr>
      <vt:lpstr>Game Overview </vt:lpstr>
      <vt:lpstr>Game Assets and Resources: Fonts</vt:lpstr>
      <vt:lpstr>HUNTER</vt:lpstr>
      <vt:lpstr>Background and Tile Maps</vt:lpstr>
      <vt:lpstr>Portals and Sword Slash</vt:lpstr>
      <vt:lpstr>Diamond</vt:lpstr>
      <vt:lpstr>Gremlins (not exactly)</vt:lpstr>
      <vt:lpstr>Sounds and Game Level music</vt:lpstr>
      <vt:lpstr>Game Development Tools</vt:lpstr>
      <vt:lpstr>Game Development </vt:lpstr>
      <vt:lpstr>Main.py GameController class Alien.py Diamond.py Diamond_Maker.py Hunter.py TileMapping.py Game_portals.py Bullet_Animate.py</vt:lpstr>
      <vt:lpstr>Background Image loaded</vt:lpstr>
      <vt:lpstr>Tile Mapping</vt:lpstr>
      <vt:lpstr>Animating and placing the Diamond</vt:lpstr>
      <vt:lpstr>Animating and placing the Portals</vt:lpstr>
      <vt:lpstr>Setting up texts on the game display</vt:lpstr>
      <vt:lpstr>Animating the Hunter</vt:lpstr>
      <vt:lpstr>Collision checks</vt:lpstr>
      <vt:lpstr>Animating the Gremlins</vt:lpstr>
      <vt:lpstr>Game animations. </vt:lpstr>
      <vt:lpstr>Animating the Gremlins</vt:lpstr>
      <vt:lpstr>Updating score, health, night, time. </vt:lpstr>
      <vt:lpstr>Last finish ups— </vt:lpstr>
      <vt:lpstr>               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Meh Jamila bonny</cp:lastModifiedBy>
  <cp:revision>1</cp:revision>
  <dcterms:modified xsi:type="dcterms:W3CDTF">2023-05-08T21:26:47Z</dcterms:modified>
</cp:coreProperties>
</file>